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60" r:id="rId105"/>
    <p:sldId id="357" r:id="rId106"/>
    <p:sldId id="359" r:id="rId107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1" Type="http://schemas.openxmlformats.org/officeDocument/2006/relationships/tags" Target="tags/tag1.xml"/><Relationship Id="rId110" Type="http://schemas.openxmlformats.org/officeDocument/2006/relationships/tableStyles" Target="tableStyles.xml"/><Relationship Id="rId11" Type="http://schemas.openxmlformats.org/officeDocument/2006/relationships/slide" Target="slides/slide9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523875"/>
            <a:ext cx="7315200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433070"/>
            <a:ext cx="10096500" cy="59912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156970"/>
            <a:ext cx="954405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499745"/>
            <a:ext cx="8705850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270" y="85725"/>
            <a:ext cx="8124825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0" y="19050"/>
            <a:ext cx="76581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99720"/>
            <a:ext cx="944880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057275"/>
            <a:ext cx="95059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328295"/>
            <a:ext cx="9324975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470" y="814070"/>
            <a:ext cx="9496425" cy="5229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900430"/>
            <a:ext cx="5562600" cy="5057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30" y="0"/>
            <a:ext cx="3648075" cy="6657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764540"/>
            <a:ext cx="5734050" cy="5019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154940"/>
            <a:ext cx="3209925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523875"/>
            <a:ext cx="10039350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371475"/>
            <a:ext cx="7696200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385445"/>
            <a:ext cx="8915400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910"/>
          <a:stretch>
            <a:fillRect/>
          </a:stretch>
        </p:blipFill>
        <p:spPr>
          <a:xfrm>
            <a:off x="1531620" y="283845"/>
            <a:ext cx="4359910" cy="6386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0" y="0"/>
            <a:ext cx="4300220" cy="6702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570" y="473710"/>
            <a:ext cx="3907790" cy="5909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043"/>
          <a:stretch>
            <a:fillRect/>
          </a:stretch>
        </p:blipFill>
        <p:spPr>
          <a:xfrm>
            <a:off x="6714490" y="66675"/>
            <a:ext cx="3912235" cy="6325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476250"/>
            <a:ext cx="99822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947420"/>
            <a:ext cx="7696200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592455"/>
            <a:ext cx="9834245" cy="5466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0" y="6073775"/>
            <a:ext cx="381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图像灰度直方图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995" y="756920"/>
            <a:ext cx="947737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623570"/>
            <a:ext cx="92392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247650"/>
            <a:ext cx="8239125" cy="5743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90365" y="6073775"/>
            <a:ext cx="381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直方图的</a:t>
            </a:r>
            <a:r>
              <a:rPr lang="zh-CN" altLang="en-US" sz="2400"/>
              <a:t>动态范围</a:t>
            </a:r>
            <a:endParaRPr lang="zh-CN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699770"/>
            <a:ext cx="946785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556895"/>
            <a:ext cx="944880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928370"/>
            <a:ext cx="9315450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1219200"/>
            <a:ext cx="961072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695325"/>
            <a:ext cx="5419725" cy="5467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0"/>
            <a:ext cx="41338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110" y="400050"/>
            <a:ext cx="6496050" cy="6057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60" y="161925"/>
            <a:ext cx="3608705" cy="66960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737870"/>
            <a:ext cx="9467850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870" y="733425"/>
            <a:ext cx="842962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728345"/>
            <a:ext cx="915352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695" y="676275"/>
            <a:ext cx="8943975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909320"/>
            <a:ext cx="94107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518795"/>
            <a:ext cx="8296275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15" y="0"/>
            <a:ext cx="2476500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90" y="193675"/>
            <a:ext cx="1800225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4762"/>
          <a:stretch>
            <a:fillRect/>
          </a:stretch>
        </p:blipFill>
        <p:spPr>
          <a:xfrm>
            <a:off x="734060" y="2876550"/>
            <a:ext cx="1651000" cy="3981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70" y="819785"/>
            <a:ext cx="694372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175895"/>
            <a:ext cx="9420225" cy="79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966470"/>
            <a:ext cx="940117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647065"/>
            <a:ext cx="9715500" cy="5743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90" y="0"/>
            <a:ext cx="25336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555"/>
          <a:stretch>
            <a:fillRect/>
          </a:stretch>
        </p:blipFill>
        <p:spPr>
          <a:xfrm>
            <a:off x="1233170" y="1304925"/>
            <a:ext cx="967105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556895"/>
            <a:ext cx="910590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590550"/>
            <a:ext cx="87249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1080770"/>
            <a:ext cx="93154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664845"/>
            <a:ext cx="11246485" cy="55283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652145"/>
            <a:ext cx="9429750" cy="55530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657225"/>
            <a:ext cx="8639175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595" y="1314450"/>
            <a:ext cx="9020175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995045"/>
            <a:ext cx="9544050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771525"/>
            <a:ext cx="940117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495" y="140335"/>
            <a:ext cx="8610600" cy="2276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547620"/>
            <a:ext cx="4914900" cy="2457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520" y="5322570"/>
            <a:ext cx="11464925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(c)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是将图像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的直方图进行规定化得到的结果及其直方图。通过对比可以看出图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(c)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的对比度同图（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b)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接近一致，对应的直方图形状差异也不大。这样有利于影像融合处理，保证融合影像光谱特性变化小。</a:t>
            </a:r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220" y="723900"/>
            <a:ext cx="8924925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760"/>
          <a:stretch>
            <a:fillRect/>
          </a:stretch>
        </p:blipFill>
        <p:spPr>
          <a:xfrm>
            <a:off x="1276350" y="381000"/>
            <a:ext cx="9639300" cy="59886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490220"/>
            <a:ext cx="9305925" cy="58769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995170"/>
            <a:ext cx="822960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871220"/>
            <a:ext cx="952500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129540"/>
            <a:ext cx="9286875" cy="3533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45" y="3742690"/>
            <a:ext cx="610552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666750"/>
            <a:ext cx="93726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1717675"/>
            <a:ext cx="3257550" cy="84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05" y="1087120"/>
            <a:ext cx="4572000" cy="453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3255010"/>
            <a:ext cx="56578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914400"/>
            <a:ext cx="94678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604520"/>
            <a:ext cx="8772525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14655"/>
            <a:ext cx="8227060" cy="4279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" y="4164330"/>
            <a:ext cx="9124950" cy="205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65" y="702945"/>
            <a:ext cx="374332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890270"/>
            <a:ext cx="9553575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318770"/>
            <a:ext cx="1022985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842645"/>
            <a:ext cx="956310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928370"/>
            <a:ext cx="827722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1304925"/>
            <a:ext cx="900112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842645"/>
            <a:ext cx="954405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1028700"/>
            <a:ext cx="913447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835" y="184785"/>
            <a:ext cx="6517005" cy="558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8370" y="5964238"/>
            <a:ext cx="5080000" cy="61404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3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2 2 2 2 2 4 4 4 4</a:t>
            </a:r>
            <a:endParaRPr lang="en-US" altLang="zh-CN" sz="340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476250"/>
            <a:ext cx="852487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547370"/>
            <a:ext cx="9134475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547370"/>
            <a:ext cx="9286875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819150"/>
            <a:ext cx="94869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533400"/>
            <a:ext cx="96012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552450"/>
            <a:ext cx="8867775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823595"/>
            <a:ext cx="921067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70" y="1090295"/>
            <a:ext cx="972502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485775"/>
            <a:ext cx="9458325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870" y="480695"/>
            <a:ext cx="9191625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714375"/>
            <a:ext cx="933450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533400"/>
            <a:ext cx="935355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861695"/>
            <a:ext cx="923925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985520"/>
            <a:ext cx="9401175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842645"/>
            <a:ext cx="929640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737870"/>
            <a:ext cx="8839200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864870"/>
            <a:ext cx="9229725" cy="5514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255270"/>
            <a:ext cx="16383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920115"/>
            <a:ext cx="9658350" cy="5686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90830"/>
            <a:ext cx="3467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470" y="1028700"/>
            <a:ext cx="949642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1000125"/>
            <a:ext cx="880110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880745"/>
            <a:ext cx="9382125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45" y="1004570"/>
            <a:ext cx="8982075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766445"/>
            <a:ext cx="9267825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070" y="1090295"/>
            <a:ext cx="903922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1109345"/>
            <a:ext cx="9401175" cy="46386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070" y="1004570"/>
            <a:ext cx="9039225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0"/>
            <a:ext cx="8610600" cy="2647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50010"/>
            <a:ext cx="790575" cy="289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5255" b="2559"/>
          <a:stretch>
            <a:fillRect/>
          </a:stretch>
        </p:blipFill>
        <p:spPr>
          <a:xfrm>
            <a:off x="1906905" y="2774950"/>
            <a:ext cx="3460750" cy="3554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5542" b="2559"/>
          <a:stretch>
            <a:fillRect/>
          </a:stretch>
        </p:blipFill>
        <p:spPr>
          <a:xfrm>
            <a:off x="6783705" y="2774950"/>
            <a:ext cx="3438525" cy="355473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495300"/>
            <a:ext cx="854392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747395"/>
            <a:ext cx="961072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819150"/>
            <a:ext cx="91725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1390650"/>
            <a:ext cx="816292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895350"/>
            <a:ext cx="90106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533400"/>
            <a:ext cx="88392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238125"/>
            <a:ext cx="9686925" cy="63817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880745"/>
            <a:ext cx="9153525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523875"/>
            <a:ext cx="8839200" cy="5810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90" y="6219825"/>
            <a:ext cx="38576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745" y="1204595"/>
            <a:ext cx="8905875" cy="44481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hlNDJiNzMyMmI4OWQ1NDI1YzE0ZTFjNTVhZTk5MW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WPS 演示</Application>
  <PresentationFormat>宽屏</PresentationFormat>
  <Paragraphs>8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6" baseType="lpstr">
      <vt:lpstr>Arial</vt:lpstr>
      <vt:lpstr>宋体</vt:lpstr>
      <vt:lpstr>Wingdings</vt:lpstr>
      <vt:lpstr>Arial Unicode MS</vt:lpstr>
      <vt:lpstr>Calibri</vt:lpstr>
      <vt:lpstr>微软雅黑</vt:lpstr>
      <vt:lpstr>仿宋</vt:lpstr>
      <vt:lpstr>华文中宋</vt:lpstr>
      <vt:lpstr>华文仿宋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chen</dc:creator>
  <cp:lastModifiedBy>Gerin Tang</cp:lastModifiedBy>
  <cp:revision>112</cp:revision>
  <dcterms:created xsi:type="dcterms:W3CDTF">2023-08-09T12:44:00Z</dcterms:created>
  <dcterms:modified xsi:type="dcterms:W3CDTF">2024-09-16T12:27:02Z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2052-12.1.0.18240</vt:lpwstr>
  </property>
</Properties>
</file>